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77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4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9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1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0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3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9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38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9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A796A-1FC5-60AE-3698-26B6E62E1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6031" y="763588"/>
            <a:ext cx="5617794" cy="5380037"/>
          </a:xfrm>
        </p:spPr>
        <p:txBody>
          <a:bodyPr anchor="t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family-owned business which has over 40 years of experience in the wallcoverings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are based in the midlands , here in the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have been producing collections under the SK Filson brand for 10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source the finest substrates and produce designs to meet the global needs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983837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133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3C71129-3300-4933-9311-C991EE779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542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8" name="Picture 17" descr="Colored pencils inside a pencil holder which is on top of a wood table">
            <a:extLst>
              <a:ext uri="{FF2B5EF4-FFF2-40B4-BE49-F238E27FC236}">
                <a16:creationId xmlns:a16="http://schemas.microsoft.com/office/drawing/2014/main" id="{3771AAB6-3AC5-6ABD-DB83-51169DD3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02" r="2" b="2"/>
          <a:stretch/>
        </p:blipFill>
        <p:spPr>
          <a:xfrm>
            <a:off x="153" y="10"/>
            <a:ext cx="4705281" cy="3406578"/>
          </a:xfrm>
          <a:custGeom>
            <a:avLst/>
            <a:gdLst/>
            <a:ahLst/>
            <a:cxnLst/>
            <a:rect l="l" t="t" r="r" b="b"/>
            <a:pathLst>
              <a:path w="4705281" h="3387852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072853" y="708413"/>
                  <a:pt x="4637299" y="1928213"/>
                  <a:pt x="4704093" y="3337395"/>
                </a:cubicBezTo>
                <a:lnTo>
                  <a:pt x="4705281" y="3387852"/>
                </a:lnTo>
                <a:lnTo>
                  <a:pt x="0" y="3387852"/>
                </a:lnTo>
                <a:close/>
              </a:path>
            </a:pathLst>
          </a:cu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2D8EFF8B-70CE-F700-901C-335DC663F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5" y="3661474"/>
            <a:ext cx="4002279" cy="28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5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D57D5-2378-0177-87F0-EDF8B25EF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2F16326-0D91-4A9C-112E-554642C4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9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AC64C-6D45-E9BB-281B-AF34B1DD5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6031" y="763588"/>
            <a:ext cx="5617794" cy="5380037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 have distribution hubs in the UK, Europe and the Middle East to further support easier transportation to our customers.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Currently sell wallpaper in over 35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Our global partners range from distributors, to retailers, to architects to online marketplaces.</a:t>
            </a:r>
          </a:p>
          <a:p>
            <a:endParaRPr lang="en-GB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0192A0E-E8CB-DD17-B430-7E15A9C37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983837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50593F9-2C49-D6D1-A241-15A212AF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133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77106AD-B3F6-C1C9-22A9-34D58419F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542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8" name="Picture 17" descr="Colored pencils inside a pencil holder which is on top of a wood table">
            <a:extLst>
              <a:ext uri="{FF2B5EF4-FFF2-40B4-BE49-F238E27FC236}">
                <a16:creationId xmlns:a16="http://schemas.microsoft.com/office/drawing/2014/main" id="{DE397B61-EC05-6E0F-E923-D3699D14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02" r="2" b="2"/>
          <a:stretch/>
        </p:blipFill>
        <p:spPr>
          <a:xfrm>
            <a:off x="153" y="10"/>
            <a:ext cx="4705281" cy="3406578"/>
          </a:xfrm>
          <a:custGeom>
            <a:avLst/>
            <a:gdLst/>
            <a:ahLst/>
            <a:cxnLst/>
            <a:rect l="l" t="t" r="r" b="b"/>
            <a:pathLst>
              <a:path w="4705281" h="3387852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072853" y="708413"/>
                  <a:pt x="4637299" y="1928213"/>
                  <a:pt x="4704093" y="3337395"/>
                </a:cubicBezTo>
                <a:lnTo>
                  <a:pt x="4705281" y="3387852"/>
                </a:lnTo>
                <a:lnTo>
                  <a:pt x="0" y="3387852"/>
                </a:lnTo>
                <a:close/>
              </a:path>
            </a:pathLst>
          </a:cu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D3309DAD-C017-00D8-8D35-F5B9ACDEA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5" y="3661474"/>
            <a:ext cx="4002279" cy="28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5158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97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Meiryo</vt:lpstr>
      <vt:lpstr>Arial</vt:lpstr>
      <vt:lpstr>Corbel</vt:lpstr>
      <vt:lpstr>SketchLinesVTI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SK Filson</dc:creator>
  <cp:lastModifiedBy>SK Filson</cp:lastModifiedBy>
  <cp:revision>3</cp:revision>
  <dcterms:created xsi:type="dcterms:W3CDTF">2025-01-08T21:26:44Z</dcterms:created>
  <dcterms:modified xsi:type="dcterms:W3CDTF">2025-01-10T13:51:52Z</dcterms:modified>
</cp:coreProperties>
</file>